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8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1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24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0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1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1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6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0308-8B7E-4A66-ADD1-DA7769D15AC0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04F0-3E87-4A1C-ACEA-9F2564D0C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Philosophy 200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Fallacies of Ambiguity, Diversion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38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Composition/Division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Parts of wholes do not always share features of wholes (composition)</a:t>
            </a:r>
          </a:p>
          <a:p>
            <a:r>
              <a:rPr lang="en-US" dirty="0" smtClean="0"/>
              <a:t>Wholes do not always share features of their parts (division)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36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Attacking Straw Men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It is vitally important when arguing with someone to ascertain exactly what their position really is.</a:t>
            </a:r>
          </a:p>
          <a:p>
            <a:r>
              <a:rPr lang="en-US" altLang="en-US" dirty="0"/>
              <a:t>You can’t refute what you don’t understand.</a:t>
            </a:r>
          </a:p>
          <a:p>
            <a:r>
              <a:rPr lang="en-US" altLang="en-US" dirty="0"/>
              <a:t>Attacking a straw man is attacking a version of someone’s arguments that they do not in fact hold.</a:t>
            </a:r>
          </a:p>
        </p:txBody>
      </p:sp>
    </p:spTree>
    <p:extLst>
      <p:ext uri="{BB962C8B-B14F-4D97-AF65-F5344CB8AC3E}">
        <p14:creationId xmlns:p14="http://schemas.microsoft.com/office/powerpoint/2010/main" val="403818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Herrings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 of this phrase is obscure, often, “smokescreen” works better</a:t>
            </a:r>
          </a:p>
        </p:txBody>
      </p:sp>
    </p:spTree>
    <p:extLst>
      <p:ext uri="{BB962C8B-B14F-4D97-AF65-F5344CB8AC3E}">
        <p14:creationId xmlns:p14="http://schemas.microsoft.com/office/powerpoint/2010/main" val="286083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Herrings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 of this phrase is obscure, often, “smokescreen” works better</a:t>
            </a:r>
          </a:p>
          <a:p>
            <a:r>
              <a:rPr lang="en-US" dirty="0" smtClean="0"/>
              <a:t>It means to bring up irrelevant issues that distract from the main issue</a:t>
            </a:r>
            <a:r>
              <a:rPr lang="en-US" smtClean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456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Herrings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 of this phrase is obscure, often, “smokescreen” works better</a:t>
            </a:r>
          </a:p>
          <a:p>
            <a:r>
              <a:rPr lang="en-US" dirty="0" smtClean="0"/>
              <a:t>It means to bring up irrelevant issues that distract from the main issue. </a:t>
            </a:r>
          </a:p>
          <a:p>
            <a:r>
              <a:rPr lang="en-US" dirty="0" smtClean="0"/>
              <a:t>It is more an abusive rhetorical tactic than a fallacy.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45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Equivocation relies on the use of an ambiguous word or phrase that is taken to mean something different in each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6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Stuart Mill:</a:t>
            </a:r>
          </a:p>
          <a:p>
            <a:pPr lvl="1"/>
            <a:r>
              <a:rPr lang="en-US" dirty="0" smtClean="0"/>
              <a:t>The surest proof that something is desirable is that it is desired.  People desire pleasure, so pleasure is desirable.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3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Stuart Mill:</a:t>
            </a:r>
          </a:p>
          <a:p>
            <a:pPr lvl="1"/>
            <a:r>
              <a:rPr lang="en-US" dirty="0" smtClean="0"/>
              <a:t>The surest proof that something is </a:t>
            </a:r>
            <a:r>
              <a:rPr lang="en-US" b="1" dirty="0" smtClean="0"/>
              <a:t>desirable</a:t>
            </a:r>
            <a:r>
              <a:rPr lang="en-US" dirty="0" smtClean="0"/>
              <a:t> is that it is desired.  People desire pleasure, so pleasure is desirable.</a:t>
            </a:r>
          </a:p>
          <a:p>
            <a:pPr lvl="2"/>
            <a:r>
              <a:rPr lang="en-US" dirty="0" smtClean="0"/>
              <a:t>Desirable: Able to be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0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Stuart Mill:</a:t>
            </a:r>
          </a:p>
          <a:p>
            <a:pPr lvl="1"/>
            <a:r>
              <a:rPr lang="en-US" dirty="0" smtClean="0"/>
              <a:t>The surest proof that something is desirable is that it is desired.  People desire pleasure, so pleasure is </a:t>
            </a:r>
            <a:r>
              <a:rPr lang="en-US" b="1" dirty="0" smtClean="0"/>
              <a:t>desirable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Desirable: Able to be desired</a:t>
            </a:r>
          </a:p>
          <a:p>
            <a:pPr lvl="2"/>
            <a:r>
              <a:rPr lang="en-US" dirty="0" smtClean="0"/>
              <a:t>Desirable: Worthy of being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7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usually unintentional, though very clever persons can use amphiboly to their advantage.</a:t>
            </a:r>
          </a:p>
          <a:p>
            <a:r>
              <a:rPr lang="en-US" dirty="0" smtClean="0"/>
              <a:t>Amphiboly is creating an intentionally ambiguous statement in a way that the intended meaning is not the likely interpretation.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1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“Nobody would be a better employee”</a:t>
            </a:r>
          </a:p>
        </p:txBody>
      </p:sp>
    </p:spTree>
    <p:extLst>
      <p:ext uri="{BB962C8B-B14F-4D97-AF65-F5344CB8AC3E}">
        <p14:creationId xmlns:p14="http://schemas.microsoft.com/office/powerpoint/2010/main" val="390512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“Nobody would be a better employee”</a:t>
            </a:r>
          </a:p>
          <a:p>
            <a:r>
              <a:rPr lang="en-US" dirty="0" smtClean="0"/>
              <a:t>“You’ll be lucky to get her to work for you”</a:t>
            </a:r>
          </a:p>
        </p:txBody>
      </p:sp>
    </p:spTree>
    <p:extLst>
      <p:ext uri="{BB962C8B-B14F-4D97-AF65-F5344CB8AC3E}">
        <p14:creationId xmlns:p14="http://schemas.microsoft.com/office/powerpoint/2010/main" val="162183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Amphiboly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“Nobody would be a better employee”</a:t>
            </a:r>
          </a:p>
          <a:p>
            <a:r>
              <a:rPr lang="en-US" dirty="0" smtClean="0"/>
              <a:t>“You’ll be lucky to get her to work for you”</a:t>
            </a:r>
          </a:p>
          <a:p>
            <a:r>
              <a:rPr lang="en-US" dirty="0" smtClean="0"/>
              <a:t>“Every hour with him is a happy hour”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36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390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Philosophy 200</vt:lpstr>
      <vt:lpstr>Equivocation</vt:lpstr>
      <vt:lpstr>Equivocation</vt:lpstr>
      <vt:lpstr>Equivocation</vt:lpstr>
      <vt:lpstr>Equivocation</vt:lpstr>
      <vt:lpstr>Amphiboly</vt:lpstr>
      <vt:lpstr>Amphiboly</vt:lpstr>
      <vt:lpstr>Amphiboly</vt:lpstr>
      <vt:lpstr>Amphiboly</vt:lpstr>
      <vt:lpstr>Composition/Division</vt:lpstr>
      <vt:lpstr>Attacking Straw Men</vt:lpstr>
      <vt:lpstr>Red Herrings</vt:lpstr>
      <vt:lpstr>Red Herrings</vt:lpstr>
      <vt:lpstr>Red Herrings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200</dc:title>
  <dc:creator>Brandon Gillette</dc:creator>
  <cp:lastModifiedBy>Brandon Gillette</cp:lastModifiedBy>
  <cp:revision>2</cp:revision>
  <dcterms:created xsi:type="dcterms:W3CDTF">2014-12-03T16:43:31Z</dcterms:created>
  <dcterms:modified xsi:type="dcterms:W3CDTF">2014-12-03T16:55:25Z</dcterms:modified>
</cp:coreProperties>
</file>